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28.09.2020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273830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</a:t>
            </a: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85852" y="2736796"/>
            <a:ext cx="7643866" cy="2958538"/>
            <a:chOff x="1115616" y="2146448"/>
            <a:chExt cx="7165477" cy="33579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51720" y="548680"/>
            <a:ext cx="6554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КОМУНАЛЬНИЙ ЗАКЛАД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ЗАГАЛЬНОЇ СЕРЕДНЬОЇ ОСВІТИ І-ІІІ СТУПЕНІВ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«ВАТУТІНСЬКИЙ ЛІЦЕЙ №2  ім. М.Ф.ВАТУТІНА                                                                                            ВАТУТІНСЬКОЇ МІСЬКОЇ РАДИ ЧЕРКАСЬКОЇ ОБЛАСТІ»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628800"/>
            <a:ext cx="58102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>Інтернет-проєкт</a:t>
            </a:r>
            <a:r>
              <a:rPr lang="uk-UA" b="1" i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uk-UA" b="1" i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>«Ми – патріоти Черкащини»</a:t>
            </a:r>
            <a:br>
              <a:rPr lang="uk-UA" sz="2400" b="1" i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942206"/>
            <a:ext cx="4898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Підпроєкт</a:t>
            </a:r>
            <a:r>
              <a:rPr lang="uk-UA" sz="2000" b="1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uk-UA" sz="2000" b="1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Збережимо</a:t>
            </a: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природу </a:t>
            </a:r>
            <a:r>
              <a:rPr lang="ru-RU" sz="28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292" y="495667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ClrTx/>
              <a:buFont typeface="Franklin Gothic Book" pitchFamily="34" charset="0"/>
              <a:buNone/>
            </a:pPr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Підготували : 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ea typeface="Franklin Gothic Book" pitchFamily="34" charset="0"/>
              <a:cs typeface="Times New Roman" pitchFamily="18" charset="0"/>
              <a:sym typeface="Franklin Gothic Book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ClrTx/>
              <a:buFont typeface="Franklin Gothic Book" pitchFamily="34" charset="0"/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Franklin Gothic Book" pitchFamily="34" charset="0"/>
                <a:cs typeface="Times New Roman" pitchFamily="18" charset="0"/>
                <a:sym typeface="Franklin Gothic Book" pitchFamily="34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ea typeface="Franklin Gothic Book" pitchFamily="34" charset="0"/>
                <a:cs typeface="Times New Roman" pitchFamily="18" charset="0"/>
                <a:sym typeface="Franklin Gothic Book" pitchFamily="34" charset="0"/>
              </a:rPr>
              <a:t>Ліга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Franklin Gothic Book" pitchFamily="34" charset="0"/>
                <a:cs typeface="Times New Roman" pitchFamily="18" charset="0"/>
                <a:sym typeface="Franklin Gothic Book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ea typeface="Franklin Gothic Book" pitchFamily="34" charset="0"/>
                <a:cs typeface="Times New Roman" pitchFamily="18" charset="0"/>
                <a:sym typeface="Franklin Gothic Book" pitchFamily="34" charset="0"/>
              </a:rPr>
              <a:t>старшокласників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Franklin Gothic Book" pitchFamily="34" charset="0"/>
                <a:cs typeface="Times New Roman" pitchFamily="18" charset="0"/>
                <a:sym typeface="Franklin Gothic Book" pitchFamily="34" charset="0"/>
              </a:rPr>
              <a:t> </a:t>
            </a:r>
          </a:p>
          <a:p>
            <a:pPr lvl="0" algn="r"/>
            <a:r>
              <a:rPr lang="uk-UA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Романчук</a:t>
            </a:r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Ангеліна</a:t>
            </a:r>
          </a:p>
          <a:p>
            <a:pPr lvl="0"/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-2020-</a:t>
            </a:r>
            <a:endParaRPr lang="uk-UA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uk-UA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764704"/>
            <a:ext cx="580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Так багато різного ми можемо зробити зі старих речей і при цьому зберегти природу. </a:t>
            </a:r>
            <a:endParaRPr lang="ru-RU" sz="2800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77" y="3829747"/>
            <a:ext cx="2902470" cy="2468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29746"/>
            <a:ext cx="3985023" cy="2627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36" y="1721490"/>
            <a:ext cx="2789537" cy="2108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770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847975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92" y="54868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23224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61" y="1900994"/>
            <a:ext cx="238125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04098" y="4077073"/>
            <a:ext cx="1640012" cy="2158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/>
          <a:stretch/>
        </p:blipFill>
        <p:spPr bwMode="auto">
          <a:xfrm>
            <a:off x="2555776" y="4104421"/>
            <a:ext cx="2218556" cy="2239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55692"/>
            <a:ext cx="1433986" cy="133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68907"/>
            <a:ext cx="1151409" cy="177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1" y="4958875"/>
            <a:ext cx="1566821" cy="949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2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700808"/>
            <a:ext cx="4934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Дякуємо  за  увагу!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112796-C0B1-4706-9A81-6491299B8985}"/>
              </a:ext>
            </a:extLst>
          </p:cNvPr>
          <p:cNvSpPr txBox="1"/>
          <p:nvPr/>
        </p:nvSpPr>
        <p:spPr>
          <a:xfrm>
            <a:off x="2699792" y="620688"/>
            <a:ext cx="59766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Випивши води з пластикової пляшки збираєтесь її викинути?</a:t>
            </a:r>
          </a:p>
          <a:p>
            <a:pPr algn="ctr"/>
            <a:r>
              <a:rPr lang="uk-UA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Ви випили смачної кави і просто викинули кавову гущу?</a:t>
            </a:r>
          </a:p>
          <a:p>
            <a:pPr algn="ctr"/>
            <a:r>
              <a:rPr lang="uk-UA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У вас багато старого одягу і ви збираєтесь його викинути?</a:t>
            </a:r>
          </a:p>
          <a:p>
            <a:pPr algn="ctr"/>
            <a:r>
              <a:rPr lang="uk-UA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Випивши смачного вина ви збираєтесь викинути пробки</a:t>
            </a:r>
            <a:r>
              <a:rPr lang="uk-UA" sz="24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?</a:t>
            </a:r>
          </a:p>
          <a:p>
            <a:pPr algn="ctr"/>
            <a:endParaRPr lang="uk-UA" sz="2400" b="1" dirty="0">
              <a:solidFill>
                <a:srgbClr val="00B050"/>
              </a:solidFill>
              <a:latin typeface="Gabriola" panose="04040605051002020D02" pitchFamily="82" charset="0"/>
            </a:endParaRPr>
          </a:p>
          <a:p>
            <a:pPr algn="ctr"/>
            <a:endParaRPr lang="uk-UA" sz="2400" b="1" dirty="0">
              <a:solidFill>
                <a:srgbClr val="00B050"/>
              </a:solidFill>
              <a:latin typeface="Gabriola" panose="04040605051002020D02" pitchFamily="82" charset="0"/>
            </a:endParaRPr>
          </a:p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</a:rPr>
              <a:t>Схаменіться! Не поспішайте все викидати!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</a:rPr>
              <a:t>Багаторазове використання речей дозволяє зменшити навантаження на наші сміттєві полігони, звести до мінімуму викиди вуглекислого газу в навколишнє середовище і навчитися розумно використовувати те, що у нас є зараз. </a:t>
            </a:r>
            <a:endParaRPr lang="uk-UA" sz="2400" b="1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85852" y="1916832"/>
            <a:ext cx="7572428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499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99FA96-8C5B-41D7-BEA1-8F3B5F9BA7CF}"/>
              </a:ext>
            </a:extLst>
          </p:cNvPr>
          <p:cNvSpPr txBox="1"/>
          <p:nvPr/>
        </p:nvSpPr>
        <p:spPr>
          <a:xfrm>
            <a:off x="2411759" y="649716"/>
            <a:ext cx="3701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Пластикові пляшки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необов'язково повинні відправлятися на звалище.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них можна зробити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вертикальний сад для вирощування овочів і зелені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 в квартирі або на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балконі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 пляшки можна зробити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годівницю для птахів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, повісивши її у себе в саду.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них можна створити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різні прикраси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Ще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одне корисне застосування пляшок — в якості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системи крапельного поливу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E2863E-0839-442D-A565-EB88AC276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00" y="681347"/>
            <a:ext cx="2393336" cy="321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00" y="4098936"/>
            <a:ext cx="2393336" cy="198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3D5320-9902-49E5-BC7E-8A0035FA34CE}"/>
              </a:ext>
            </a:extLst>
          </p:cNvPr>
          <p:cNvSpPr txBox="1"/>
          <p:nvPr/>
        </p:nvSpPr>
        <p:spPr>
          <a:xfrm>
            <a:off x="2696872" y="476672"/>
            <a:ext cx="5979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Кавова гуща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— відмінний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спосіб для миття посуду або чищення поверхонь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А ще використана кавова гуща допоможе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видалити всі неприємні запахи в холодильнику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Також кава може бути використана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в косметології, як скраб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А ще це чудове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добриво для рослин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.</a:t>
            </a:r>
            <a:endParaRPr lang="uk-UA" sz="2400" b="1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4DB053-984D-4595-8281-593CE2F32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29139"/>
            <a:ext cx="3312368" cy="213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FAEE52-4E62-478C-B094-E2BC82B78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72" y="4077072"/>
            <a:ext cx="2889274" cy="192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61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31D1A4-BC6F-4432-8BCF-F7434A3F0DF3}"/>
              </a:ext>
            </a:extLst>
          </p:cNvPr>
          <p:cNvSpPr txBox="1"/>
          <p:nvPr/>
        </p:nvSpPr>
        <p:spPr>
          <a:xfrm>
            <a:off x="2843808" y="548680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Газети</a:t>
            </a:r>
            <a:r>
              <a:rPr lang="uk-UA" sz="2400" b="1" dirty="0">
                <a:latin typeface="Gabriola" panose="04040605051002020D02" pitchFamily="82" charset="0"/>
              </a:rPr>
              <a:t>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знадобляться для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чищення предметів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Використовуйте їх для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протирання вікон, видалення фарби з кистей або жиру з інструментів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Зі старих газет можна виготовити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подарункову сумку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пакет або заміну сміттєвого мішка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Виготовити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подарунок або якусь прикрасу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газетних трубочок -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корзинку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CE3F53-30C3-4401-A9C7-7CFDA2F2B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31" y="3356992"/>
            <a:ext cx="3780532" cy="291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5E93FB-E4FD-48AB-827E-103EADFA4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2066925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2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667DFF-6815-4EB5-8237-E78A8C8CD7BB}"/>
              </a:ext>
            </a:extLst>
          </p:cNvPr>
          <p:cNvSpPr txBox="1"/>
          <p:nvPr/>
        </p:nvSpPr>
        <p:spPr>
          <a:xfrm>
            <a:off x="1691680" y="40466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Винні пробки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— цікавий матеріал для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підвісу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Пробку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зручно тримати в руці, і вона не тоне у воді.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Інший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варіант використання пробок — для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захисту пальців під час роботи з гострими предметами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Також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 пробок можна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зробити килимок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для ванної кімнати. А як щодо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світильників з пробок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?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Або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різних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настінних прикрас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?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З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винних пробок можна зробити все що заманеться.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Так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, один українець навіть зароблє пробковими картинами.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110ABD-FA45-4E39-AB9C-EDDE69649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48392"/>
            <a:ext cx="3672408" cy="260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D12943-9C69-46C8-AC9B-29CBA6B2D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89041"/>
            <a:ext cx="225466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32E0CD-83A1-46E3-83F5-501B0427D3CD}"/>
              </a:ext>
            </a:extLst>
          </p:cNvPr>
          <p:cNvSpPr txBox="1"/>
          <p:nvPr/>
        </p:nvSpPr>
        <p:spPr>
          <a:xfrm>
            <a:off x="2627784" y="404664"/>
            <a:ext cx="6062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Стара футболка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стане в пригоді для багатьох корисних застосувань. Наприклад, з неї можна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зробити гарний килимок для спальні, носовичок, прикрасу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Старі колготки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чудово підходять для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очищення ділянок, на яких легко з’являються потертості або подряпини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Старі</a:t>
            </a:r>
            <a:r>
              <a:rPr lang="ru-RU" sz="24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джинси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— готовий матеріал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для пошиття нової спідниці або унікальної сумки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C15ADC-2F2E-42DD-A6F1-59AF0857C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84" y="4149080"/>
            <a:ext cx="2821915" cy="1877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64AD07-3191-43A0-96E3-AB5A03774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01" y="3429000"/>
            <a:ext cx="372202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758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5" y="620688"/>
            <a:ext cx="6802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Склянні </a:t>
            </a:r>
            <a:r>
              <a:rPr lang="ru-RU" sz="2400" b="1" dirty="0">
                <a:solidFill>
                  <a:srgbClr val="00B050"/>
                </a:solidFill>
                <a:latin typeface="Gabriola" panose="04040605051002020D02" pitchFamily="82" charset="0"/>
              </a:rPr>
              <a:t>пляшки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підійдуть для виготовлення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красивого нічного світильника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. А які чудові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прикраси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 виходять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з литого скла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Склянна занавіса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стане чудовою прикрасою вашого саду. 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Заповніть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склянну пляшку різнокольоровим піском і це стане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чудовою дкорацією полиці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58" y="2780928"/>
            <a:ext cx="3225518" cy="2061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39715"/>
            <a:ext cx="2944602" cy="220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116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596" y="47667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Застаріла шина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допоможе вам красиво організувати та прикрасити сад, подвір‘я. </a:t>
            </a:r>
            <a:endParaRPr lang="uk-UA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Ви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можете виготовити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зручне сідло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гойдалки для дітей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uk-UA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Організувати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чудові клумби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: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 одноярусні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 двоярусні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952"/>
            <a:ext cx="3144489" cy="2313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4365104"/>
            <a:ext cx="3268896" cy="206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196852"/>
            <a:ext cx="3268896" cy="195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683940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478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27</cp:revision>
  <dcterms:created xsi:type="dcterms:W3CDTF">2014-06-15T06:06:52Z</dcterms:created>
  <dcterms:modified xsi:type="dcterms:W3CDTF">2020-09-28T18:29:52Z</dcterms:modified>
</cp:coreProperties>
</file>